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90" r:id="rId2"/>
    <p:sldId id="619" r:id="rId3"/>
    <p:sldId id="800" r:id="rId4"/>
    <p:sldId id="806" r:id="rId5"/>
    <p:sldId id="814" r:id="rId6"/>
    <p:sldId id="815" r:id="rId7"/>
    <p:sldId id="816" r:id="rId8"/>
    <p:sldId id="817" r:id="rId9"/>
  </p:sldIdLst>
  <p:sldSz cx="12192000" cy="6858000"/>
  <p:notesSz cx="6954838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 Godfrey" initials="EG" lastIdx="1" clrIdx="0">
    <p:extLst>
      <p:ext uri="{19B8F6BF-5375-455C-9EA6-DF929625EA0E}">
        <p15:presenceInfo xmlns:p15="http://schemas.microsoft.com/office/powerpoint/2012/main" userId="61aa7c48ee0e3d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AEA1"/>
    <a:srgbClr val="949789"/>
    <a:srgbClr val="5F461E"/>
    <a:srgbClr val="222222"/>
    <a:srgbClr val="7A2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E2538-FAEC-400C-885A-05DF003CD931}" v="633" dt="2021-08-07T17:19:50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Godfrey" userId="61aa7c48ee0e3db0" providerId="LiveId" clId="{90AE2538-FAEC-400C-885A-05DF003CD931}"/>
    <pc:docChg chg="custSel addSld delSld modSld">
      <pc:chgData name="Ed Godfrey" userId="61aa7c48ee0e3db0" providerId="LiveId" clId="{90AE2538-FAEC-400C-885A-05DF003CD931}" dt="2021-08-07T17:19:50.997" v="1024"/>
      <pc:docMkLst>
        <pc:docMk/>
      </pc:docMkLst>
      <pc:sldChg chg="addSp delSp modSp mod">
        <pc:chgData name="Ed Godfrey" userId="61aa7c48ee0e3db0" providerId="LiveId" clId="{90AE2538-FAEC-400C-885A-05DF003CD931}" dt="2021-08-06T20:18:20.473" v="56" actId="255"/>
        <pc:sldMkLst>
          <pc:docMk/>
          <pc:sldMk cId="1326308558" sldId="390"/>
        </pc:sldMkLst>
        <pc:spChg chg="mod">
          <ac:chgData name="Ed Godfrey" userId="61aa7c48ee0e3db0" providerId="LiveId" clId="{90AE2538-FAEC-400C-885A-05DF003CD931}" dt="2021-08-06T20:17:11.166" v="31" actId="2711"/>
          <ac:spMkLst>
            <pc:docMk/>
            <pc:sldMk cId="1326308558" sldId="390"/>
            <ac:spMk id="5" creationId="{0CAA8F06-2798-4F2A-8DC9-8E009C9AC104}"/>
          </ac:spMkLst>
        </pc:spChg>
        <pc:spChg chg="mod">
          <ac:chgData name="Ed Godfrey" userId="61aa7c48ee0e3db0" providerId="LiveId" clId="{90AE2538-FAEC-400C-885A-05DF003CD931}" dt="2021-08-06T20:18:20.473" v="56" actId="255"/>
          <ac:spMkLst>
            <pc:docMk/>
            <pc:sldMk cId="1326308558" sldId="390"/>
            <ac:spMk id="10" creationId="{8907E792-6A52-423D-88AB-395E9044D605}"/>
          </ac:spMkLst>
        </pc:spChg>
        <pc:picChg chg="add mod ord">
          <ac:chgData name="Ed Godfrey" userId="61aa7c48ee0e3db0" providerId="LiveId" clId="{90AE2538-FAEC-400C-885A-05DF003CD931}" dt="2021-08-06T20:16:04.243" v="4" actId="167"/>
          <ac:picMkLst>
            <pc:docMk/>
            <pc:sldMk cId="1326308558" sldId="390"/>
            <ac:picMk id="3" creationId="{21A2C6CC-DBFF-4A7A-9488-91B32A6AF2DA}"/>
          </ac:picMkLst>
        </pc:picChg>
        <pc:picChg chg="del">
          <ac:chgData name="Ed Godfrey" userId="61aa7c48ee0e3db0" providerId="LiveId" clId="{90AE2538-FAEC-400C-885A-05DF003CD931}" dt="2021-08-06T20:15:46.914" v="0" actId="21"/>
          <ac:picMkLst>
            <pc:docMk/>
            <pc:sldMk cId="1326308558" sldId="390"/>
            <ac:picMk id="7" creationId="{5EAED9A5-A8CE-4663-982E-C08CD8063309}"/>
          </ac:picMkLst>
        </pc:picChg>
      </pc:sldChg>
      <pc:sldChg chg="modSp mod">
        <pc:chgData name="Ed Godfrey" userId="61aa7c48ee0e3db0" providerId="LiveId" clId="{90AE2538-FAEC-400C-885A-05DF003CD931}" dt="2021-08-06T20:19:39.599" v="61" actId="20577"/>
        <pc:sldMkLst>
          <pc:docMk/>
          <pc:sldMk cId="2469628081" sldId="619"/>
        </pc:sldMkLst>
        <pc:spChg chg="mod">
          <ac:chgData name="Ed Godfrey" userId="61aa7c48ee0e3db0" providerId="LiveId" clId="{90AE2538-FAEC-400C-885A-05DF003CD931}" dt="2021-08-06T20:19:36.210" v="59" actId="122"/>
          <ac:spMkLst>
            <pc:docMk/>
            <pc:sldMk cId="2469628081" sldId="619"/>
            <ac:spMk id="2" creationId="{F08A2007-B9E6-48A8-9E5E-C98EDFD53C8F}"/>
          </ac:spMkLst>
        </pc:spChg>
        <pc:spChg chg="mod">
          <ac:chgData name="Ed Godfrey" userId="61aa7c48ee0e3db0" providerId="LiveId" clId="{90AE2538-FAEC-400C-885A-05DF003CD931}" dt="2021-08-06T20:19:39.599" v="61" actId="20577"/>
          <ac:spMkLst>
            <pc:docMk/>
            <pc:sldMk cId="2469628081" sldId="619"/>
            <ac:spMk id="3" creationId="{F6C638D0-C884-48CF-BE26-27EEF100FAF2}"/>
          </ac:spMkLst>
        </pc:spChg>
      </pc:sldChg>
      <pc:sldChg chg="modSp">
        <pc:chgData name="Ed Godfrey" userId="61aa7c48ee0e3db0" providerId="LiveId" clId="{90AE2538-FAEC-400C-885A-05DF003CD931}" dt="2021-08-07T17:06:39.798" v="80" actId="20577"/>
        <pc:sldMkLst>
          <pc:docMk/>
          <pc:sldMk cId="348434591" sldId="800"/>
        </pc:sldMkLst>
        <pc:spChg chg="mod">
          <ac:chgData name="Ed Godfrey" userId="61aa7c48ee0e3db0" providerId="LiveId" clId="{90AE2538-FAEC-400C-885A-05DF003CD931}" dt="2021-08-07T17:06:39.798" v="80" actId="20577"/>
          <ac:spMkLst>
            <pc:docMk/>
            <pc:sldMk cId="348434591" sldId="800"/>
            <ac:spMk id="2" creationId="{F08A2007-B9E6-48A8-9E5E-C98EDFD53C8F}"/>
          </ac:spMkLst>
        </pc:spChg>
      </pc:sldChg>
      <pc:sldChg chg="modSp mod modAnim">
        <pc:chgData name="Ed Godfrey" userId="61aa7c48ee0e3db0" providerId="LiveId" clId="{90AE2538-FAEC-400C-885A-05DF003CD931}" dt="2021-08-07T17:09:27.419" v="286"/>
        <pc:sldMkLst>
          <pc:docMk/>
          <pc:sldMk cId="1288023792" sldId="806"/>
        </pc:sldMkLst>
        <pc:spChg chg="mod">
          <ac:chgData name="Ed Godfrey" userId="61aa7c48ee0e3db0" providerId="LiveId" clId="{90AE2538-FAEC-400C-885A-05DF003CD931}" dt="2021-08-07T17:07:57.845" v="144" actId="255"/>
          <ac:spMkLst>
            <pc:docMk/>
            <pc:sldMk cId="1288023792" sldId="806"/>
            <ac:spMk id="2" creationId="{F08A2007-B9E6-48A8-9E5E-C98EDFD53C8F}"/>
          </ac:spMkLst>
        </pc:spChg>
        <pc:spChg chg="mod">
          <ac:chgData name="Ed Godfrey" userId="61aa7c48ee0e3db0" providerId="LiveId" clId="{90AE2538-FAEC-400C-885A-05DF003CD931}" dt="2021-08-07T17:07:42.969" v="142" actId="20577"/>
          <ac:spMkLst>
            <pc:docMk/>
            <pc:sldMk cId="1288023792" sldId="806"/>
            <ac:spMk id="3" creationId="{F6C638D0-C884-48CF-BE26-27EEF100FAF2}"/>
          </ac:spMkLst>
        </pc:spChg>
        <pc:spChg chg="mod">
          <ac:chgData name="Ed Godfrey" userId="61aa7c48ee0e3db0" providerId="LiveId" clId="{90AE2538-FAEC-400C-885A-05DF003CD931}" dt="2021-08-07T17:09:16.699" v="283" actId="20577"/>
          <ac:spMkLst>
            <pc:docMk/>
            <pc:sldMk cId="1288023792" sldId="806"/>
            <ac:spMk id="4" creationId="{03F0260C-84FB-49AB-965A-25F826BFCEE4}"/>
          </ac:spMkLst>
        </pc:spChg>
      </pc:sldChg>
      <pc:sldChg chg="del">
        <pc:chgData name="Ed Godfrey" userId="61aa7c48ee0e3db0" providerId="LiveId" clId="{90AE2538-FAEC-400C-885A-05DF003CD931}" dt="2021-08-07T17:05:52.953" v="62" actId="47"/>
        <pc:sldMkLst>
          <pc:docMk/>
          <pc:sldMk cId="1853743044" sldId="811"/>
        </pc:sldMkLst>
      </pc:sldChg>
      <pc:sldChg chg="del">
        <pc:chgData name="Ed Godfrey" userId="61aa7c48ee0e3db0" providerId="LiveId" clId="{90AE2538-FAEC-400C-885A-05DF003CD931}" dt="2021-08-07T17:05:53.497" v="63" actId="47"/>
        <pc:sldMkLst>
          <pc:docMk/>
          <pc:sldMk cId="1926971562" sldId="812"/>
        </pc:sldMkLst>
      </pc:sldChg>
      <pc:sldChg chg="del">
        <pc:chgData name="Ed Godfrey" userId="61aa7c48ee0e3db0" providerId="LiveId" clId="{90AE2538-FAEC-400C-885A-05DF003CD931}" dt="2021-08-07T17:05:54.782" v="64" actId="47"/>
        <pc:sldMkLst>
          <pc:docMk/>
          <pc:sldMk cId="4012549877" sldId="813"/>
        </pc:sldMkLst>
      </pc:sldChg>
      <pc:sldChg chg="modSp mod modAnim">
        <pc:chgData name="Ed Godfrey" userId="61aa7c48ee0e3db0" providerId="LiveId" clId="{90AE2538-FAEC-400C-885A-05DF003CD931}" dt="2021-08-07T17:11:55.598" v="495" actId="6549"/>
        <pc:sldMkLst>
          <pc:docMk/>
          <pc:sldMk cId="2372576529" sldId="814"/>
        </pc:sldMkLst>
        <pc:spChg chg="mod">
          <ac:chgData name="Ed Godfrey" userId="61aa7c48ee0e3db0" providerId="LiveId" clId="{90AE2538-FAEC-400C-885A-05DF003CD931}" dt="2021-08-07T17:10:43.420" v="346" actId="255"/>
          <ac:spMkLst>
            <pc:docMk/>
            <pc:sldMk cId="2372576529" sldId="814"/>
            <ac:spMk id="2" creationId="{F08A2007-B9E6-48A8-9E5E-C98EDFD53C8F}"/>
          </ac:spMkLst>
        </pc:spChg>
        <pc:spChg chg="mod">
          <ac:chgData name="Ed Godfrey" userId="61aa7c48ee0e3db0" providerId="LiveId" clId="{90AE2538-FAEC-400C-885A-05DF003CD931}" dt="2021-08-07T17:10:29.982" v="344" actId="20577"/>
          <ac:spMkLst>
            <pc:docMk/>
            <pc:sldMk cId="2372576529" sldId="814"/>
            <ac:spMk id="3" creationId="{F6C638D0-C884-48CF-BE26-27EEF100FAF2}"/>
          </ac:spMkLst>
        </pc:spChg>
        <pc:spChg chg="mod">
          <ac:chgData name="Ed Godfrey" userId="61aa7c48ee0e3db0" providerId="LiveId" clId="{90AE2538-FAEC-400C-885A-05DF003CD931}" dt="2021-08-07T17:11:55.598" v="495" actId="6549"/>
          <ac:spMkLst>
            <pc:docMk/>
            <pc:sldMk cId="2372576529" sldId="814"/>
            <ac:spMk id="4" creationId="{03F0260C-84FB-49AB-965A-25F826BFCEE4}"/>
          </ac:spMkLst>
        </pc:spChg>
      </pc:sldChg>
      <pc:sldChg chg="modSp mod modAnim">
        <pc:chgData name="Ed Godfrey" userId="61aa7c48ee0e3db0" providerId="LiveId" clId="{90AE2538-FAEC-400C-885A-05DF003CD931}" dt="2021-08-07T17:14:57.085" v="712" actId="20577"/>
        <pc:sldMkLst>
          <pc:docMk/>
          <pc:sldMk cId="3297165366" sldId="815"/>
        </pc:sldMkLst>
        <pc:spChg chg="mod">
          <ac:chgData name="Ed Godfrey" userId="61aa7c48ee0e3db0" providerId="LiveId" clId="{90AE2538-FAEC-400C-885A-05DF003CD931}" dt="2021-08-07T17:13:30.449" v="558" actId="255"/>
          <ac:spMkLst>
            <pc:docMk/>
            <pc:sldMk cId="3297165366" sldId="815"/>
            <ac:spMk id="2" creationId="{F08A2007-B9E6-48A8-9E5E-C98EDFD53C8F}"/>
          </ac:spMkLst>
        </pc:spChg>
        <pc:spChg chg="mod">
          <ac:chgData name="Ed Godfrey" userId="61aa7c48ee0e3db0" providerId="LiveId" clId="{90AE2538-FAEC-400C-885A-05DF003CD931}" dt="2021-08-07T17:12:42.909" v="556" actId="947"/>
          <ac:spMkLst>
            <pc:docMk/>
            <pc:sldMk cId="3297165366" sldId="815"/>
            <ac:spMk id="3" creationId="{F6C638D0-C884-48CF-BE26-27EEF100FAF2}"/>
          </ac:spMkLst>
        </pc:spChg>
        <pc:spChg chg="mod">
          <ac:chgData name="Ed Godfrey" userId="61aa7c48ee0e3db0" providerId="LiveId" clId="{90AE2538-FAEC-400C-885A-05DF003CD931}" dt="2021-08-07T17:14:57.085" v="712" actId="20577"/>
          <ac:spMkLst>
            <pc:docMk/>
            <pc:sldMk cId="3297165366" sldId="815"/>
            <ac:spMk id="4" creationId="{03F0260C-84FB-49AB-965A-25F826BFCEE4}"/>
          </ac:spMkLst>
        </pc:spChg>
      </pc:sldChg>
      <pc:sldChg chg="modSp mod modAnim">
        <pc:chgData name="Ed Godfrey" userId="61aa7c48ee0e3db0" providerId="LiveId" clId="{90AE2538-FAEC-400C-885A-05DF003CD931}" dt="2021-08-07T17:19:11.098" v="1020" actId="5793"/>
        <pc:sldMkLst>
          <pc:docMk/>
          <pc:sldMk cId="4143061077" sldId="816"/>
        </pc:sldMkLst>
        <pc:spChg chg="mod">
          <ac:chgData name="Ed Godfrey" userId="61aa7c48ee0e3db0" providerId="LiveId" clId="{90AE2538-FAEC-400C-885A-05DF003CD931}" dt="2021-08-07T17:16:11.395" v="768" actId="255"/>
          <ac:spMkLst>
            <pc:docMk/>
            <pc:sldMk cId="4143061077" sldId="816"/>
            <ac:spMk id="2" creationId="{F08A2007-B9E6-48A8-9E5E-C98EDFD53C8F}"/>
          </ac:spMkLst>
        </pc:spChg>
        <pc:spChg chg="mod">
          <ac:chgData name="Ed Godfrey" userId="61aa7c48ee0e3db0" providerId="LiveId" clId="{90AE2538-FAEC-400C-885A-05DF003CD931}" dt="2021-08-07T17:15:47.800" v="766" actId="6549"/>
          <ac:spMkLst>
            <pc:docMk/>
            <pc:sldMk cId="4143061077" sldId="816"/>
            <ac:spMk id="3" creationId="{F6C638D0-C884-48CF-BE26-27EEF100FAF2}"/>
          </ac:spMkLst>
        </pc:spChg>
        <pc:spChg chg="mod">
          <ac:chgData name="Ed Godfrey" userId="61aa7c48ee0e3db0" providerId="LiveId" clId="{90AE2538-FAEC-400C-885A-05DF003CD931}" dt="2021-08-07T17:19:11.098" v="1020" actId="5793"/>
          <ac:spMkLst>
            <pc:docMk/>
            <pc:sldMk cId="4143061077" sldId="816"/>
            <ac:spMk id="4" creationId="{03F0260C-84FB-49AB-965A-25F826BFCEE4}"/>
          </ac:spMkLst>
        </pc:spChg>
      </pc:sldChg>
      <pc:sldChg chg="del">
        <pc:chgData name="Ed Godfrey" userId="61aa7c48ee0e3db0" providerId="LiveId" clId="{90AE2538-FAEC-400C-885A-05DF003CD931}" dt="2021-08-07T17:19:44.645" v="1021" actId="47"/>
        <pc:sldMkLst>
          <pc:docMk/>
          <pc:sldMk cId="2697713566" sldId="817"/>
        </pc:sldMkLst>
      </pc:sldChg>
      <pc:sldChg chg="add setBg">
        <pc:chgData name="Ed Godfrey" userId="61aa7c48ee0e3db0" providerId="LiveId" clId="{90AE2538-FAEC-400C-885A-05DF003CD931}" dt="2021-08-07T17:19:50.997" v="1024"/>
        <pc:sldMkLst>
          <pc:docMk/>
          <pc:sldMk cId="2981028098" sldId="817"/>
        </pc:sldMkLst>
      </pc:sldChg>
      <pc:sldChg chg="del">
        <pc:chgData name="Ed Godfrey" userId="61aa7c48ee0e3db0" providerId="LiveId" clId="{90AE2538-FAEC-400C-885A-05DF003CD931}" dt="2021-08-07T17:19:45.227" v="1022" actId="47"/>
        <pc:sldMkLst>
          <pc:docMk/>
          <pc:sldMk cId="2002807872" sldId="818"/>
        </pc:sldMkLst>
      </pc:sldChg>
      <pc:sldChg chg="del">
        <pc:chgData name="Ed Godfrey" userId="61aa7c48ee0e3db0" providerId="LiveId" clId="{90AE2538-FAEC-400C-885A-05DF003CD931}" dt="2021-08-07T17:19:45.848" v="1023" actId="47"/>
        <pc:sldMkLst>
          <pc:docMk/>
          <pc:sldMk cId="2969114609" sldId="8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2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6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3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861439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3B3F-C0CE-47CB-BCED-F49A710726FF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950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2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66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04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54CA-19F4-4771-B6A2-DA5C0742B220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0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0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3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0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5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0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0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8/7/2021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eaf&#10;&#10;Description automatically generated with low confidence">
            <a:extLst>
              <a:ext uri="{FF2B5EF4-FFF2-40B4-BE49-F238E27FC236}">
                <a16:creationId xmlns:a16="http://schemas.microsoft.com/office/drawing/2014/main" id="{21A2C6CC-DBFF-4A7A-9488-91B32A6A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"/>
            <a:ext cx="12192000" cy="6856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379311" y="364785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  <a:cs typeface="Cavolini" panose="020B0502040204020203" pitchFamily="66" charset="0"/>
              </a:rPr>
              <a:t>August 8,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7E792-6A52-423D-88AB-395E9044D605}"/>
              </a:ext>
            </a:extLst>
          </p:cNvPr>
          <p:cNvSpPr txBox="1"/>
          <p:nvPr/>
        </p:nvSpPr>
        <p:spPr>
          <a:xfrm>
            <a:off x="0" y="2029678"/>
            <a:ext cx="12191999" cy="175432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adugi" panose="020B0502040204020203" pitchFamily="34" charset="0"/>
                <a:ea typeface="Gadugi" panose="020B0502040204020203" pitchFamily="34" charset="0"/>
                <a:cs typeface="Simplified Arabic Fixed" panose="020B0604020202020204" pitchFamily="49" charset="-78"/>
              </a:rPr>
              <a:t>Thirsting for God</a:t>
            </a:r>
          </a:p>
          <a:p>
            <a:pPr algn="ctr"/>
            <a:r>
              <a:rPr lang="en-US" sz="3600" dirty="0">
                <a:latin typeface="Gadugi" panose="020B0502040204020203" pitchFamily="34" charset="0"/>
                <a:ea typeface="Gadugi" panose="020B0502040204020203" pitchFamily="34" charset="0"/>
                <a:cs typeface="Simplified Arabic Fixed" panose="020B0604020202020204" pitchFamily="49" charset="-78"/>
              </a:rPr>
              <a:t>Psalm 63</a:t>
            </a:r>
            <a:endParaRPr lang="en-US" sz="36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</a:schemeClr>
                </a:solidFill>
              </a:rPr>
              <a:t>Psalm 63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814806"/>
            <a:ext cx="1159063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Psalm of David, when he was in the wilderness of Judah.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O God, You are my God; I shall seek You earnestly; My soul thirsts for You, my flesh yearns for You, In a dry and weary land where there is no water. 2 Thus I have seen You in the sanctuary, To see Your power and Your glory. 3 Because Your lovingkindness is better than life, My lips will praise You. 4 So I will bless You as long as I live; I will lift up my hands in Your name. 5 My soul is satisfied as with marrow and fatness, And my mouth offers praises with joyful lips. 6 When I remember You on my bed, I meditate on You in the night watches, 7 For You have been my help, And in the shadow of Your wings I sing for joy. 8 My soul clings to You; Your right hand upholds me. 9 But those who seek my life to destroy it, Will go into the depths of the earth. 10 They will be delivered over to the power of the sword; They will be a prey for foxes. 11 But the king will rejoice in God; Everyone who swears by Him will glory, For the mouths of those who speak lies will be stopped.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98AEA1"/>
                </a:solidFill>
              </a:rPr>
              <a:t>Big Idea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74197"/>
            <a:ext cx="11590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Believers are to have and develop a passion for God by seeking Him always, regardless of the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484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chemeClr val="tx1">
                  <a:lumMod val="85000"/>
                </a:schemeClr>
              </a:buClr>
              <a:buSzPct val="100000"/>
              <a:buAutoNum type="romanUcPeriod"/>
            </a:pPr>
            <a:r>
              <a:rPr lang="en-US" sz="3600" b="1" cap="none" dirty="0">
                <a:solidFill>
                  <a:schemeClr val="tx1">
                    <a:lumMod val="85000"/>
                  </a:schemeClr>
                </a:solidFill>
              </a:rPr>
              <a:t>Believers are to have a passion for God </a:t>
            </a:r>
            <a:r>
              <a:rPr lang="en-US" sz="3600" b="1" cap="none" baseline="30000" dirty="0">
                <a:solidFill>
                  <a:schemeClr val="tx1">
                    <a:lumMod val="85000"/>
                  </a:schemeClr>
                </a:solidFill>
              </a:rPr>
              <a:t>(1-2)</a:t>
            </a:r>
          </a:p>
          <a:p>
            <a:pPr marL="857250" indent="-857250" algn="just">
              <a:buAutoNum type="romanUcPeriod"/>
            </a:pPr>
            <a:endParaRPr lang="en-US" sz="3600" b="1" cap="none" dirty="0">
              <a:solidFill>
                <a:srgbClr val="98AEA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6728"/>
            <a:ext cx="1159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O God, You are my God; I shall seek You earnestly; My soul thirsts for You, my flesh yearns for You, In a dry and weary land where there is no water. 2 Thus I have seen You in the sanctuary, To see Your power and Your glory.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0260C-84FB-49AB-965A-25F826BFCEE4}"/>
              </a:ext>
            </a:extLst>
          </p:cNvPr>
          <p:cNvSpPr txBox="1"/>
          <p:nvPr/>
        </p:nvSpPr>
        <p:spPr>
          <a:xfrm>
            <a:off x="292824" y="2255519"/>
            <a:ext cx="11590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/>
              <a:t>David knows God personally (1a)</a:t>
            </a:r>
          </a:p>
          <a:p>
            <a:pPr marL="342900" indent="-342900">
              <a:buAutoNum type="alphaUcPeriod"/>
            </a:pPr>
            <a:r>
              <a:rPr lang="en-US" sz="2800" dirty="0"/>
              <a:t>David knows god passionately (1b-2)</a:t>
            </a:r>
          </a:p>
        </p:txBody>
      </p:sp>
    </p:spTree>
    <p:extLst>
      <p:ext uri="{BB962C8B-B14F-4D97-AF65-F5344CB8AC3E}">
        <p14:creationId xmlns:p14="http://schemas.microsoft.com/office/powerpoint/2010/main" val="128802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chemeClr val="tx1">
                  <a:lumMod val="85000"/>
                </a:schemeClr>
              </a:buClr>
              <a:buSzPct val="100000"/>
              <a:buFont typeface="+mj-lt"/>
              <a:buAutoNum type="romanUcPeriod" startAt="2"/>
            </a:pPr>
            <a:r>
              <a:rPr lang="en-US" sz="3600" b="1" cap="none" dirty="0">
                <a:solidFill>
                  <a:schemeClr val="tx1">
                    <a:lumMod val="85000"/>
                  </a:schemeClr>
                </a:solidFill>
              </a:rPr>
              <a:t>Believers are to express praise to God </a:t>
            </a:r>
            <a:r>
              <a:rPr lang="en-US" sz="3600" b="1" cap="none" baseline="30000" dirty="0">
                <a:solidFill>
                  <a:schemeClr val="tx1">
                    <a:lumMod val="85000"/>
                  </a:schemeClr>
                </a:solidFill>
              </a:rPr>
              <a:t>(3-5)</a:t>
            </a:r>
          </a:p>
          <a:p>
            <a:pPr marL="857250" indent="-857250" algn="just">
              <a:buAutoNum type="romanUcPeriod" startAt="2"/>
            </a:pPr>
            <a:endParaRPr lang="en-US" sz="3600" b="1" cap="none" dirty="0">
              <a:solidFill>
                <a:srgbClr val="98AEA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6728"/>
            <a:ext cx="1159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Because Your lovingkindness is better than life, My lips will praise You. 4 So I will bless You as long as I live; I will lift up my hands in Your name. 5 My soul is satisfied as with marrow and fatness, And my mouth offers praises with joyful lips.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0260C-84FB-49AB-965A-25F826BFCEE4}"/>
              </a:ext>
            </a:extLst>
          </p:cNvPr>
          <p:cNvSpPr txBox="1"/>
          <p:nvPr/>
        </p:nvSpPr>
        <p:spPr>
          <a:xfrm>
            <a:off x="292824" y="2305294"/>
            <a:ext cx="11590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/>
              <a:t>David’s declaration (3a)</a:t>
            </a:r>
          </a:p>
          <a:p>
            <a:pPr marL="342900" indent="-342900">
              <a:buAutoNum type="alphaUcPeriod"/>
            </a:pPr>
            <a:r>
              <a:rPr lang="en-US" sz="2800" dirty="0"/>
              <a:t>David’s determination (3b-5)</a:t>
            </a:r>
          </a:p>
        </p:txBody>
      </p:sp>
    </p:spTree>
    <p:extLst>
      <p:ext uri="{BB962C8B-B14F-4D97-AF65-F5344CB8AC3E}">
        <p14:creationId xmlns:p14="http://schemas.microsoft.com/office/powerpoint/2010/main" val="23725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chemeClr val="tx1">
                  <a:lumMod val="85000"/>
                </a:schemeClr>
              </a:buClr>
              <a:buSzPct val="100000"/>
              <a:buFont typeface="+mj-lt"/>
              <a:buAutoNum type="romanUcPeriod" startAt="3"/>
            </a:pPr>
            <a:r>
              <a:rPr lang="en-US" sz="3600" b="1" cap="none" dirty="0">
                <a:solidFill>
                  <a:schemeClr val="tx1">
                    <a:lumMod val="85000"/>
                  </a:schemeClr>
                </a:solidFill>
              </a:rPr>
              <a:t>Believers are to be in pursuit of God </a:t>
            </a:r>
            <a:r>
              <a:rPr lang="en-US" sz="3600" b="1" cap="none" baseline="30000" dirty="0">
                <a:solidFill>
                  <a:schemeClr val="tx1">
                    <a:lumMod val="85000"/>
                  </a:schemeClr>
                </a:solidFill>
              </a:rPr>
              <a:t>(6-8)</a:t>
            </a:r>
          </a:p>
          <a:p>
            <a:pPr marL="857250" indent="-857250" algn="just">
              <a:buAutoNum type="romanUcPeriod" startAt="3"/>
            </a:pPr>
            <a:endParaRPr lang="en-US" sz="3600" b="1" cap="none" dirty="0">
              <a:solidFill>
                <a:srgbClr val="98AEA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6728"/>
            <a:ext cx="11590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 When I remember You on my bed, I meditate on You in the night watches, 7 For You have been my help, And in the shadow of Your wings I sing for joy. 8 My soul clings to You; Your right hand upholds me.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0260C-84FB-49AB-965A-25F826BFCEE4}"/>
              </a:ext>
            </a:extLst>
          </p:cNvPr>
          <p:cNvSpPr txBox="1"/>
          <p:nvPr/>
        </p:nvSpPr>
        <p:spPr>
          <a:xfrm>
            <a:off x="207667" y="2232070"/>
            <a:ext cx="11590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/>
              <a:t>David contemplates God (6)</a:t>
            </a:r>
          </a:p>
          <a:p>
            <a:pPr marL="342900" indent="-342900">
              <a:buAutoNum type="alphaUcPeriod"/>
            </a:pPr>
            <a:r>
              <a:rPr lang="en-US" sz="2800" dirty="0"/>
              <a:t>David celebrates God (7)</a:t>
            </a:r>
          </a:p>
          <a:p>
            <a:pPr marL="342900" indent="-342900">
              <a:buAutoNum type="alphaUcPeriod"/>
            </a:pPr>
            <a:r>
              <a:rPr lang="en-US" sz="2800" dirty="0"/>
              <a:t>David clings to God (8)</a:t>
            </a:r>
          </a:p>
        </p:txBody>
      </p:sp>
    </p:spTree>
    <p:extLst>
      <p:ext uri="{BB962C8B-B14F-4D97-AF65-F5344CB8AC3E}">
        <p14:creationId xmlns:p14="http://schemas.microsoft.com/office/powerpoint/2010/main" val="329716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638D0-C884-48CF-BE26-27EEF100F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67" y="259230"/>
            <a:ext cx="11683651" cy="861420"/>
          </a:xfrm>
        </p:spPr>
        <p:txBody>
          <a:bodyPr>
            <a:noAutofit/>
          </a:bodyPr>
          <a:lstStyle/>
          <a:p>
            <a:pPr marL="857250" indent="-857250" algn="just">
              <a:buClr>
                <a:schemeClr val="tx1">
                  <a:lumMod val="85000"/>
                </a:schemeClr>
              </a:buClr>
              <a:buSzPct val="100000"/>
              <a:buFont typeface="+mj-lt"/>
              <a:buAutoNum type="romanUcPeriod" startAt="4"/>
            </a:pPr>
            <a:r>
              <a:rPr lang="en-US" sz="3600" b="1" cap="none" dirty="0">
                <a:solidFill>
                  <a:schemeClr val="tx1">
                    <a:lumMod val="85000"/>
                  </a:schemeClr>
                </a:solidFill>
              </a:rPr>
              <a:t>Believers receive protection from God (9-11)</a:t>
            </a:r>
          </a:p>
          <a:p>
            <a:pPr marL="857250" indent="-857250" algn="just">
              <a:buAutoNum type="romanUcPeriod" startAt="4"/>
            </a:pPr>
            <a:endParaRPr lang="en-US" sz="3600" b="1" cap="none" dirty="0">
              <a:solidFill>
                <a:srgbClr val="98AEA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8A2007-B9E6-48A8-9E5E-C98EDFD53C8F}"/>
              </a:ext>
            </a:extLst>
          </p:cNvPr>
          <p:cNvSpPr txBox="1"/>
          <p:nvPr/>
        </p:nvSpPr>
        <p:spPr>
          <a:xfrm>
            <a:off x="300682" y="916728"/>
            <a:ext cx="1159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 But those who seek my life to destroy it, Will go into the depths of the earth. 10 They will be delivered over to the power of the sword; They will be a prey for foxes. 11 But the king will rejoice in God; Everyone who swears by Him will glory, For the mouths of those who speak lies will be stopped.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0260C-84FB-49AB-965A-25F826BFCEE4}"/>
              </a:ext>
            </a:extLst>
          </p:cNvPr>
          <p:cNvSpPr txBox="1"/>
          <p:nvPr/>
        </p:nvSpPr>
        <p:spPr>
          <a:xfrm>
            <a:off x="292824" y="2780710"/>
            <a:ext cx="11590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/>
              <a:t>David looked to God for victory (9-10)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David’s enemies were doomed (9)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David’s enemies will be defeated (10a)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David’s enemies will be devoured (10b)</a:t>
            </a:r>
          </a:p>
          <a:p>
            <a:pPr lvl="1"/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David looked to God for vindication (11) </a:t>
            </a:r>
          </a:p>
        </p:txBody>
      </p:sp>
    </p:spTree>
    <p:extLst>
      <p:ext uri="{BB962C8B-B14F-4D97-AF65-F5344CB8AC3E}">
        <p14:creationId xmlns:p14="http://schemas.microsoft.com/office/powerpoint/2010/main" val="41430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eaf&#10;&#10;Description automatically generated with low confidence">
            <a:extLst>
              <a:ext uri="{FF2B5EF4-FFF2-40B4-BE49-F238E27FC236}">
                <a16:creationId xmlns:a16="http://schemas.microsoft.com/office/drawing/2014/main" id="{21A2C6CC-DBFF-4A7A-9488-91B32A6A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"/>
            <a:ext cx="12192000" cy="6856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AA8F06-2798-4F2A-8DC9-8E009C9AC104}"/>
              </a:ext>
            </a:extLst>
          </p:cNvPr>
          <p:cNvSpPr txBox="1"/>
          <p:nvPr/>
        </p:nvSpPr>
        <p:spPr>
          <a:xfrm>
            <a:off x="379311" y="364785"/>
            <a:ext cx="6688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adugi" panose="020B0502040204020203" pitchFamily="34" charset="0"/>
                <a:ea typeface="Gadugi" panose="020B0502040204020203" pitchFamily="34" charset="0"/>
                <a:cs typeface="Cavolini" panose="020B0502040204020203" pitchFamily="66" charset="0"/>
              </a:rPr>
              <a:t>August 8,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07E792-6A52-423D-88AB-395E9044D605}"/>
              </a:ext>
            </a:extLst>
          </p:cNvPr>
          <p:cNvSpPr txBox="1"/>
          <p:nvPr/>
        </p:nvSpPr>
        <p:spPr>
          <a:xfrm>
            <a:off x="0" y="2029678"/>
            <a:ext cx="12191999" cy="175432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Gadugi" panose="020B0502040204020203" pitchFamily="34" charset="0"/>
                <a:ea typeface="Gadugi" panose="020B0502040204020203" pitchFamily="34" charset="0"/>
                <a:cs typeface="Simplified Arabic Fixed" panose="020B0604020202020204" pitchFamily="49" charset="-78"/>
              </a:rPr>
              <a:t>Thirsting for God</a:t>
            </a:r>
          </a:p>
          <a:p>
            <a:pPr algn="ctr"/>
            <a:r>
              <a:rPr lang="en-US" sz="3600" dirty="0">
                <a:latin typeface="Gadugi" panose="020B0502040204020203" pitchFamily="34" charset="0"/>
                <a:ea typeface="Gadugi" panose="020B0502040204020203" pitchFamily="34" charset="0"/>
                <a:cs typeface="Simplified Arabic Fixed" panose="020B0604020202020204" pitchFamily="49" charset="-78"/>
              </a:rPr>
              <a:t>Psalm 63</a:t>
            </a:r>
            <a:endParaRPr lang="en-US" sz="36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28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8411</TotalTime>
  <Words>649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Gadugi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112</cp:revision>
  <cp:lastPrinted>2020-05-22T15:03:41Z</cp:lastPrinted>
  <dcterms:created xsi:type="dcterms:W3CDTF">2019-06-22T19:37:39Z</dcterms:created>
  <dcterms:modified xsi:type="dcterms:W3CDTF">2021-08-07T17:19:54Z</dcterms:modified>
</cp:coreProperties>
</file>